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0.39814814814814814</c:v>
                </c:pt>
                <c:pt idx="1">
                  <c:v>0.60185185185185186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0.39814814814814814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8.0399493923748384</c:v>
                </c:pt>
                <c:pt idx="1">
                  <c:v>8.9897727792758761</c:v>
                </c:pt>
                <c:pt idx="2">
                  <c:v>8.3046056363909972</c:v>
                </c:pt>
                <c:pt idx="3">
                  <c:v>8.9107864148358047</c:v>
                </c:pt>
                <c:pt idx="4">
                  <c:v>9.0649799838310141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8.8723567902190119</c:v>
                </c:pt>
                <c:pt idx="2">
                  <c:v>8.228209355031975</c:v>
                </c:pt>
                <c:pt idx="3">
                  <c:v>8.835749239548063</c:v>
                </c:pt>
                <c:pt idx="4">
                  <c:v>9.0298554076301869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48-45A3-B9CF-36EEF41747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48-45A3-B9CF-36EEF41747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0.58592230341087426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0.18578143701474747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1.9395317426620071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0.18578143701474747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0.43342783888677072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6.1351538884809074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6.6182440133269331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4B-4852-A52E-3F568AA2CB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4B-4852-A52E-3F568AA2CB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65-4A0D-B8EA-C56E845E02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65-4A0D-B8EA-C56E845E02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0.16430169582006648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0.42266921372219812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0.11783701668840152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1.2302016713844512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0.11783701668840241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0.42266921372219723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0.11936075658592404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6.1837503103247871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0.4224683002662788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0.45953941846766977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0.1281161541103959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1.3375144020721841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0.1281161541103959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0.45953941846766888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9.5364330413353571E-2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6.9050703704278797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0.79114952507002378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0.52228818384610509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0.1456100407551304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1.5201480870904573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0.14561004075512951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0.2871888782911256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6.7659113592281326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6.6697706946145168</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7.045466677540106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3B-4C1C-B435-55E174C5A8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3B-4C1C-B435-55E174C5A8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84-423B-B103-F0380A5E11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84-423B-B103-F0380A5E11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0.47074544460902779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0.77181619110291511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0.21517658357570735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2.2464128861782786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0.21517658357570735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0.77181619110291511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6.7721272157809764E-2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6.6697706946145168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0.37128933149016463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0.81304495145467115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0.22667085371388129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2.3664114293586138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0.2266708537138804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0.69685686934488089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7.3770706971609119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8.0220858434719435</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F0-4944-B053-3FAE86BF1F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F0-4944-B053-3FAE86BF1F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A2-48D0-8099-D483D6182D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A2-48D0-8099-D483D6182D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0.39463675752631211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0.1168656660293399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1.2200609088476781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0.11686566602933901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0.36233878123291774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8.0220858434719435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8.3505281046617466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13-44B2-8CE4-BE0D26D87C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13-44B2-8CE4-BE0D26D87C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C8-4653-B4FC-B5BAA8742D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C8-4653-B4FC-B5BAA8742D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B7-4CCB-A746-3AAC50786D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B7-4CCB-A746-3AAC50786D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6.8415162954186926E-2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0.45611182187351851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0.12716056580646118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1.327538196278006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0.12716056580646118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0.29771467131358342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8.3505281046617466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8.7864527998326292</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3B-40EF-A383-F2E0622CC9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3B-40EF-A383-F2E0622CC9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49-42DA-AF99-D4DBE308EA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49-42DA-AF99-D4DBE308EA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1.0290289355061377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0.33350706844727007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9.2979277208845801E-2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0.97069041156146341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9.2979277208845801E-2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0.1647871841542603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9.0649799838310141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0.44381650206000689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0.27247692104199217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7.5964528405735976E-2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0.79305885736892634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7.5964528405735976E-2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0.27247692104199217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1.9395603380765181E-2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8.9897727792758761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0.19520814091684358</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0.35817008474864664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9.9855141759988442E-2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1.0424734581859028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9.9855141759988442E-2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0.18037766040412073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8.3046056363909972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8.345180406048021</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DF-4131-AFDF-E9FE614A7B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DF-4131-AFDF-E9FE614A7B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0F-4923-A95D-91F2D2ED95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0F-4923-A95D-91F2D2ED95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19-4AC2-944E-983E37285C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19-4AC2-944E-983E37285C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0.34422799886711974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0.14297091929793115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1.4925960349520437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0.14297091929793027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0.12413209821010973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7.8713650593807314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0.29131684123948798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0.35133045464060952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9.7948304022537513E-2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1.0225663437867709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9.7948304022537513E-2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0.35133045464060864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9.4591571425601373E-2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8.8189957527153098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8.1799807188752638</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B5-4A0A-A309-DAD1BE80F1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B5-4A0A-A309-DAD1BE80F1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D9-4CA6-BC71-5EAAE827C7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D9-4CA6-BC71-5EAAE827C7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0.54934500344088288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0.60834776451027928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0.16960280841761399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1.7706291643361203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0.1696028084176131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0.60834776451027928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0.64731974488658572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8.0399493923748384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7.5228629868421493E-2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0.21868155590380667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6.0966782807652109E-2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0.63648452936681466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6.0966782807652109E-2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0.21868155590380667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0.37109172687123504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8.6050060710994085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6.1138335656560017E-2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0.30649064684164262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8.5447300854171182E-2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0.89205765115437341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8.5447300854173847E-2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0.30649064684164173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0.77497523193203577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7.8949866931515444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8.3924477940533855</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0.12848585029026705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0.40932708956447428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0.11411733222596609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1.1913686953696931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0.11411733222596609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0.32549747817647479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8.6230121377321876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B6-4FCA-9417-7FF5F450AD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B6-4FCA-9417-7FF5F450AD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2B-4B03-AFCB-4C238DAE0E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2B-4B03-AFCB-4C238DAE0E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0.30623536996886092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0.12949015302851308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1.3518587550866341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0.12949015302851308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0.46446781073944088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0.49255898898917216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7.5965707838917318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1.1168042578583766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0.52475172811261839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0.1462968584778821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1.5273183662965186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0.1462968584778821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0.5247517281126175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3.0393098507554228E-2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9.1883248042150409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0.24984857417316064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0.38190641465256725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0.10647265307191489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1.11155933378868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0.10647265307191489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0.35881249447317742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9.255566673518274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8.232977421157484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9D-4BD9-A91F-BABFB1D434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9D-4BD9-A91F-BABFB1D434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00-4514-8D9B-F115C92D4C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00-4514-8D9B-F115C92D4C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0.25240386912775481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0.35402342791620978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9.8699084837691409E-2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1.03040438856761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9.8699084837692297E-2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0.35402342791620889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0.18878309943416838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7.5791728967797436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0.25205159810472999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0.27209356840678289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7.5857652557184352E-2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0.79194308873176666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7.5857652557184352E-2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0.27209356840678289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2.7341348268659971E-2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8.6040180269247521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0.32509304530645089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0.11868810945802188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1.2390869586830995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0.11868810945802188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0.42572199562257396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2.7775073852399856E-2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8.3271636792863113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0.14469395021668685</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0.27537318205668448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7.6771984322661524E-2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0.80148858214036522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7.6771984322661524E-2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0.27537318205668448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5.5350097326567038E-2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8.5820314799207313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2.0057005176230547E-2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0.3029706009945734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8.4465938389724826E-2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0.88181236679529107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8.4465938389724826E-2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0.3029706009945734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0.11570618964489476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8.1666872810047124</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8.5000397060399919</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76-4078-AF61-C473F717BA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76-4078-AF61-C473F717BA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DD-4216-88BA-AFB1445616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DD-4216-88BA-AFB1445616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0.10403873569443967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0.13164938030016327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1.3744007802764422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0.13164938030016238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0.31282275315623664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8.5000397060399919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0.25812675425952492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0.41629548033249542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0.11606006747273678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1.2116505746534649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0.11606006747273589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0.41629548033249542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0.31904962570479434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7.9794900392851833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0.7630676431727732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0.34797362417543454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9.7012444786278351E-2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1.0127961066492119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9.7012444786278351E-2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0.15434549944418485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9.0570158756303165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0.5856647345689181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0.18459232238252365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1.9271175552602937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0.18459232238252365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0.6621136036300852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0.45019812485879207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5.1225032789692921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0.45630750528908726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0.17383388733780469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1.8148010256548943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0.17383388733780514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0.6235242077931451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1.2908428242652707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4.059594488112344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0.33488543267541893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0.14127265054789895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1.4748663510762743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0.14127265054789895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0.50673041295187993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0.10622603770647032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7.0835106055101846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0.67226890756302526</c:v>
                </c:pt>
                <c:pt idx="1">
                  <c:v>5.0420168067226892E-2</c:v>
                </c:pt>
                <c:pt idx="2">
                  <c:v>0.15126050420168069</c:v>
                </c:pt>
                <c:pt idx="3">
                  <c:v>3.7815126050420172E-2</c:v>
                </c:pt>
                <c:pt idx="4">
                  <c:v>1.680672268907563E-2</c:v>
                </c:pt>
                <c:pt idx="5">
                  <c:v>7.1428571428571425E-2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6.5797065296498518</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1D-42DE-804C-8FDC53671A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1D-42DE-804C-8FDC53671A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9E-4D22-AA13-E1BFA12684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9E-4D22-AA13-E1BFA12684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0.38352499400186524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0.79799512374087289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0.22247507426769975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2.3226080895210144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0.22247507426769886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0.66126626774333097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7.4665091489479831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0.6083151732426666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0.56780666689461601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0.15830025350893617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1.6526321008468212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0.15830025350893706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0.56780666689461512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0.19937852351857543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8.4475484501996068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0.51334894818344612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0.59844248898384933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0.16684129165789674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1.7417993226714596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0.16684129165789408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0.59844248898385111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8.849153141460242E-2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8.6927492318930106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0.47049450631619605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0.25847767363293217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2.6984700992527282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0.25847767363293084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0.92713273086390924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1.0120936407726671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4.7536451276853766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0.46767919134825009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0.2338788648471859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2.4416620389951365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0.23387886484718567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0.83889934325645843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0.48378453049931647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3.5380806895232779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9.8404640766119655E-2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0.12031802623768151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1.2561030577231342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0.12031802623768151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0.43156833884350121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0.35671274604035652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7.2821571399183762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9.442525652040203</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0.5714285714285714</c:v>
                </c:pt>
                <c:pt idx="1">
                  <c:v>0.42857142857142849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A6-4064-866E-7FE413E9D6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A6-4064-866E-7FE413E9D6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6B-4892-80C7-2352ED335F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6B-4892-80C7-2352ED335F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0.31043543404900831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9.3105159557612893E-2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2.5957022381520645E-2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0.27098761675500427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2.5957022381520645E-2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9.3105159557612893E-2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2.5593167901263314E-3</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9.7152869654349736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0.29963646993962012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9.0088689681797618E-2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0.94051308946869483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9.0088689681797618E-2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0.26194553149848687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8.9107864148358047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0.14001492664407245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4.3223521107551122E-2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0.39298490675859021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9.7015035758498307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6.9190137257296422</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A2-40BC-A357-AB812473B7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A2-40BC-A357-AB812473B7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F5-46E9-BC89-D3097B34F1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F5-46E9-BC89-D3097B34F1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0.14743299294547429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0.78318379600163213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0.21834578683127615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2.2794989167951942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0.21834578683127415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0.78318379600163102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0.36082302296272317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3.4282356297432841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0.2760205668175848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0.18145120808559501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1.894324769371039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0.13124684314182211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8.7430679507601461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0.59663865546218486</c:v>
                </c:pt>
                <c:pt idx="1">
                  <c:v>0.20588235294117641</c:v>
                </c:pt>
                <c:pt idx="2">
                  <c:v>0.1974789915966387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0.58697868132193776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0.53772539541842335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0.14991381992478114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1.5650789286593101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0.14991381992478026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0.46911705736345688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8.7635041064849535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0.80135888507006436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0.28037730300622021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2.9270991108727289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0.28037730300621977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1.0056844405740408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0.26130154343308831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6.052813650426395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0.30114293243702939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0.11589454571312441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1.209922551057427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0.1158945457131253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0.3415785071584363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7.3434657912209449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0.76547642187034892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0.21639720593883105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2.259156009803144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0.21639720593883016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0.45494307286625624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7.1829952257421379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0.35070214165288682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0.11320754533034538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1.1818706497550906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0.11320754533034538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0.40606377789354831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0.38247075605711345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8.2534676659344104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8.3124352289070362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B9-4DE6-84B4-89B0684196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B9-4DE6-84B4-89B0684196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4D-47F2-8994-95CB69ABDC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4D-47F2-8994-95CB69ABDC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0.14870958242254861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0.34356798791873011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9.5784186336763E-2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0.99997326336999137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9.5784186336763E-2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0.34356798791873011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0.26886710432141925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8.1643267085923323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0.11448068652252275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0.30608282434516809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8.5333602991251922E-2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0.89087066165879847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8.5333602991251922E-2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7.2935068252718338E-2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8.7292110868891069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0.43697478991596639</c:v>
                </c:pt>
                <c:pt idx="1">
                  <c:v>0.55042016806722693</c:v>
                </c:pt>
                <c:pt idx="2">
                  <c:v>0</c:v>
                </c:pt>
                <c:pt idx="3">
                  <c:v>1.260504201680672E-2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0.17379436976638996</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0.40004874926640621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0.11153060032061646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1.1643635826910623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0.11153060032061646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0.40004874926640532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0.16987898783219002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8.0437678912396731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8.1452151947203593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5A-41DB-9EF1-EFF70AE64A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5A-41DB-9EF1-EFF70AE64A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43-4DC7-BA3A-83F6AAB75F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43-4DC7-BA3A-83F6AAB75F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4.592573062667249E-3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0.35235636826276906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9.823432107012664E-2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1.0255523210278419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9.823432107012664E-2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0.35235636826276817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0.19527144608820102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7.9427627459894774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0.13155525398834733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0.25268949793410123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7.044794278443689E-2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0.73546648917785618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7.044794278443689E-2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0.25071339202040832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8.8058117581728705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0.1670577362711505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8.5678586024545922E-2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0.89447223539244902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8.5678586024545922E-2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0.30732024287058124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0.1156472055353337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8.2707822369769719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1.5563862018735026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0.45663841458408516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0.1273073759170833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1.3290708729235874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0.12730737591708419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0.45663841458408427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3.3265104871459172E-2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7.5615040377421199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8.2356783819781079</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FF-4814-AEF4-448548E60A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FF-4814-AEF4-448548E60A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74</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69-41C5-817B-DD4FE4228E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69-41C5-817B-DD4FE4228E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0.11014270308176588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0.15359596214370352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1.6035199689987154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4.5161840851520196E-2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8.5666038237765481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0.42676126164328387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0.38733056382439646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0.10798486530722862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1.1273466141497437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0.10798486530722862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0.38733056382439557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0.2573800982577179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8.2465852829086916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0.4375247120370318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0.45022469270048138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0.12551927820829345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1.3104033875121921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0.12551927820829434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0.35903508962809916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7.9825369701051967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0.38136165152886026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0.43873505897041642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0.12231605422689551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1.2769621853630087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0.1223160542268964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0.26539534190149183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7.9439245156021334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4.2629395409851334E-2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0.38258032382002849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0.1066605339093023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1.1135207829722411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0.1066605339093023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0.28860706404777225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8.6213631082718152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0.41800394161320664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0.48630689300193009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0.13557872588283004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1.4154225885256011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0.13557872588283004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0.47470987397736941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8.0530565912042587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7.1610633517073712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B-4731-AB65-C947CE37EB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B-4731-AB65-C947CE37EB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5.3105876840665536</c:v>
                </c:pt>
                <c:pt idx="1">
                  <c:v>7.9439245156021334</c:v>
                </c:pt>
                <c:pt idx="2">
                  <c:v>4.7536451276853766</c:v>
                </c:pt>
                <c:pt idx="3">
                  <c:v>7.9825369701051967</c:v>
                </c:pt>
                <c:pt idx="4">
                  <c:v>7.3434657912209449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8.3480072980983984</c:v>
                </c:pt>
                <c:pt idx="2">
                  <c:v>5.0366359906505567</c:v>
                </c:pt>
                <c:pt idx="3">
                  <c:v>8.2465389537384208</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E6-4F56-B3C1-9DDEE28F61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E6-4F56-B3C1-9DDEE28F61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0.54179576029312582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0.37028143128056801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0.10323169462229131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1.0777241891655178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0.10323169462228954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0.3702814312805689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0.39026531298046763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8.0550644659281758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0.2424894894912466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0.28776068561107948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8.0225527698132737E-2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0.83754308311216619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8.0225527698132737E-2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0.13818454603777397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8.6699108814807797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0.80306968946769697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0.62398691942668982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0.1739628878817614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1.8161477729610036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0.17396288788176228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0.59924519445957358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6.526442812512812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0.32588797880234166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0.81064910575513816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0.22600290984545168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2.3594381905035995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0.22600290984545168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0.8106491057551386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0.28670917034582022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5.3928352469077199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8.0868024092280084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B9-4F15-A00F-2FB138B0AF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B9-4F15-A00F-2FB138B0AF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19-430F-A38D-A1EBDBDA03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19-430F-A38D-A1EBDBDA03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0.20754748814167279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7.0944354321385461E-2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0.74064895492258387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7.0944354321385461E-2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0.12880207043754766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9.1240247189029109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0.23553919933755108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0.12218580590056405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1.2756024113866138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0.12218580590056227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0.43826787167030901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0.5035452883776621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7.2189183522043612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9.1883248042150409</c:v>
                </c:pt>
                <c:pt idx="1">
                  <c:v>8.6927492318930106</c:v>
                </c:pt>
                <c:pt idx="2">
                  <c:v>8.4475484501996068</c:v>
                </c:pt>
                <c:pt idx="3">
                  <c:v>7.1829952257421379</c:v>
                </c:pt>
                <c:pt idx="4">
                  <c:v>9.558957567098112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7.8492334958346444</c:v>
                </c:pt>
                <c:pt idx="2">
                  <c:v>7.7204325643007676</c:v>
                </c:pt>
                <c:pt idx="3">
                  <c:v>6.5297339648749544</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0.16502148751490786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0.46503256553754646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0.12964760244382134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1.3535025045578415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0.12964760244382134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0.30679233350580404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7.9499654999319684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0.24442930605037549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0.10672149811690534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1.1141572406168256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0.10672149811690446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0.38279899613893598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0.13798966305100713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7.6812577007120799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0.26329060570426144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0.13030174454315091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1.3603316549091815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0.13030174454315002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0.46737890571618124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9.2347190551453906E-3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7.4689869236451196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0.23436991827575149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0.26800505532488117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7.47178056778246E-2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0.78004324965302274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7.47178056778246E-2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0.19753477432164779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8.9640592360415763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0.10825626131438337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0.33444955643004004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9.3242035811905488E-2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0.97343357395423169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9.32420358119046E-2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0.33444955643004093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8.8653147273374699E-2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8.2004044331580364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8.0804976388380894</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9E-4BDA-B587-D56366AC65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9E-4BDA-B587-D56366AC65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33-4605-B938-4E865307A6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33-4605-B938-4E865307A6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0.20444679953400957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7.0845226770059E-2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0.73961407740489093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7.0845226770059E-2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0.13518360036873567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9.3719476653496034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0.22551239593590822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0.23273740661641718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6.4885448897394227E-2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0.67739484523086446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6.4885448897394227E-2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0.20305354642857942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9.558957567098112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5.1225032789692921</c:v>
                </c:pt>
                <c:pt idx="1">
                  <c:v>4.1127502017549808</c:v>
                </c:pt>
                <c:pt idx="2">
                  <c:v>4.059594488112344</c:v>
                </c:pt>
                <c:pt idx="3">
                  <c:v>7.0835106055101846</c:v>
                </c:pt>
                <c:pt idx="4">
                  <c:v>6.526442812512812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5.3431922446268629</c:v>
                </c:pt>
                <c:pt idx="2">
                  <c:v>4.9198767003185759</c:v>
                </c:pt>
                <c:pt idx="3">
                  <c:v>7.8925066566075044</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0.73469209490496867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0.36499049091545421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3.8104487416798172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0.36499049091545466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0.63833772394657018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5.3105876840665536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2.40425860662691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8.2566169262403051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0.52165791200778688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0.16696521401728592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1.7430930544539622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0.16696521401728681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0.33941068328775614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8.7262586395721637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4.9795190629420834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8C-4284-809A-82707C4A75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8C-4284-809A-82707C4A75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71-4BD9-AB90-B1AE3951C5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71-4BD9-AB90-B1AE3951C5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0.26800428954667987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0.25236513583152131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2.6346560751792962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0.2523651358315222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0.90520768881026559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0.29816216830367548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4.1127502017549808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0.56341250087497752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0.55704036000505308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0.1552986876426985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1.6212961806989128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0.1552986876426985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0.55704036000505397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0.24450392454751491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5.846287924129185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F3-40A4-BA06-F19527DB0B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F3-40A4-BA06-F19527DB0B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002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RWY | Calderdale and Huddersfield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275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RWY | Calderdale and Huddersfield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714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RWY | Calderdale and Huddersfield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Calderdale and Huddersfield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441457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71687774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5836031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079711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Calderdale and Huddersfield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Wards being suitable for children and young people's ages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989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06112557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3791048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34410742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51128319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Calderdale and Huddersfield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989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0293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7804952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A31BA2E-5347-04AD-7F66-3BC39B802047}"/>
              </a:ext>
            </a:extLst>
          </p:cNvPr>
          <p:cNvGraphicFramePr/>
          <p:nvPr>
            <p:extLst>
              <p:ext uri="{D42A27DB-BD31-4B8C-83A1-F6EECF244321}">
                <p14:modId xmlns:p14="http://schemas.microsoft.com/office/powerpoint/2010/main" val="32025435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8A67B7A-B5CD-C0DE-A743-2DC68E25AF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80258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10041027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92849003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38540876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724893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35100326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79275037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6179425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74597311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59664198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6404341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5AD4F4D-1769-1F72-13D8-1836AE275CDA}"/>
              </a:ext>
            </a:extLst>
          </p:cNvPr>
          <p:cNvGraphicFramePr/>
          <p:nvPr>
            <p:extLst>
              <p:ext uri="{D42A27DB-BD31-4B8C-83A1-F6EECF244321}">
                <p14:modId xmlns:p14="http://schemas.microsoft.com/office/powerpoint/2010/main" val="24537767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547AABF-F8F4-D776-60EE-55830C78D0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60841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58729427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6580348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9127669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341325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91682747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90069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73496583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5508155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64027115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24759389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9891175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B5741F8-51A6-B94D-45D0-7395A2B8DB93}"/>
              </a:ext>
            </a:extLst>
          </p:cNvPr>
          <p:cNvGraphicFramePr/>
          <p:nvPr>
            <p:extLst>
              <p:ext uri="{D42A27DB-BD31-4B8C-83A1-F6EECF244321}">
                <p14:modId xmlns:p14="http://schemas.microsoft.com/office/powerpoint/2010/main" val="13344923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2860D858-74D9-47F3-CC78-B7682D24C71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80403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029525335"/>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79098543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04705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03248052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1333249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6260588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ED2CAEC-A251-4FBB-FFB5-CAD75B54B961}"/>
              </a:ext>
            </a:extLst>
          </p:cNvPr>
          <p:cNvGraphicFramePr/>
          <p:nvPr>
            <p:extLst>
              <p:ext uri="{D42A27DB-BD31-4B8C-83A1-F6EECF244321}">
                <p14:modId xmlns:p14="http://schemas.microsoft.com/office/powerpoint/2010/main" val="15735721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86E805B-BA0F-8D2F-149E-C3CE8F68A0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46149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29795943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15949664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60270939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692482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05821133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4113045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628235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95901366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197845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77810439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656575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3967285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0712131-0E37-0944-C835-DF2873DC4B38}"/>
              </a:ext>
            </a:extLst>
          </p:cNvPr>
          <p:cNvGraphicFramePr/>
          <p:nvPr>
            <p:extLst>
              <p:ext uri="{D42A27DB-BD31-4B8C-83A1-F6EECF244321}">
                <p14:modId xmlns:p14="http://schemas.microsoft.com/office/powerpoint/2010/main" val="13390854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FB641CD-2557-39CE-9FF9-968C494751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34858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5407395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91549984"/>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82192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32134985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706630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0412475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4380F5E-9501-E40F-F8CE-079BED81AAED}"/>
              </a:ext>
            </a:extLst>
          </p:cNvPr>
          <p:cNvGraphicFramePr/>
          <p:nvPr>
            <p:extLst>
              <p:ext uri="{D42A27DB-BD31-4B8C-83A1-F6EECF244321}">
                <p14:modId xmlns:p14="http://schemas.microsoft.com/office/powerpoint/2010/main" val="30613482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E8EFFA7-C375-B0CC-4C73-AD9446BE5E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22961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97572952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914148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336776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68971436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2165580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7242784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2955017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7268B78-7287-2F0D-7201-53DA98BF3025}"/>
              </a:ext>
            </a:extLst>
          </p:cNvPr>
          <p:cNvGraphicFramePr/>
          <p:nvPr>
            <p:extLst>
              <p:ext uri="{D42A27DB-BD31-4B8C-83A1-F6EECF244321}">
                <p14:modId xmlns:p14="http://schemas.microsoft.com/office/powerpoint/2010/main" val="11220209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6FB8D0A-5AC1-7C35-ACF5-25FE989A6E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64930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22026352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253758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73990529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12375650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8637085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76830897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044573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18019435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35716762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4625873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842645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5519946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F16FD7-F640-D786-66A1-21B20CCCE3DC}"/>
              </a:ext>
            </a:extLst>
          </p:cNvPr>
          <p:cNvGraphicFramePr/>
          <p:nvPr>
            <p:extLst>
              <p:ext uri="{D42A27DB-BD31-4B8C-83A1-F6EECF244321}">
                <p14:modId xmlns:p14="http://schemas.microsoft.com/office/powerpoint/2010/main" val="15161555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4DAEF9-9A72-A667-7B8B-9001552287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78590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95022953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74398669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33155332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83906076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63959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834044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8101965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D5C21CB-D862-943B-B05B-89E1C95D8B64}"/>
              </a:ext>
            </a:extLst>
          </p:cNvPr>
          <p:cNvGraphicFramePr/>
          <p:nvPr>
            <p:extLst>
              <p:ext uri="{D42A27DB-BD31-4B8C-83A1-F6EECF244321}">
                <p14:modId xmlns:p14="http://schemas.microsoft.com/office/powerpoint/2010/main" val="1189144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4BCFA1-8A29-60A9-FAD0-1FAA65BB28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29535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85808497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20223903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09441151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975637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26027247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12591325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32480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06685373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4852504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1101841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9846481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362B314-98E5-954E-8B9E-DDA1F6F0024B}"/>
              </a:ext>
            </a:extLst>
          </p:cNvPr>
          <p:cNvGraphicFramePr/>
          <p:nvPr>
            <p:extLst>
              <p:ext uri="{D42A27DB-BD31-4B8C-83A1-F6EECF244321}">
                <p14:modId xmlns:p14="http://schemas.microsoft.com/office/powerpoint/2010/main" val="35007975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A796F3-C251-313A-9FAC-4B4B8DD368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2605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10146596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44655574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53842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70964921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44885565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81527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66293320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69985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6899638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EB66A07-4E3C-9B60-EE7D-61CFA931DCC6}"/>
              </a:ext>
            </a:extLst>
          </p:cNvPr>
          <p:cNvGraphicFramePr/>
          <p:nvPr>
            <p:extLst>
              <p:ext uri="{D42A27DB-BD31-4B8C-83A1-F6EECF244321}">
                <p14:modId xmlns:p14="http://schemas.microsoft.com/office/powerpoint/2010/main" val="2096620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33BD830-BDAB-E092-7B29-884D55FD57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14194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5950068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936893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3131584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392918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6755494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91096B-76F6-F6AF-41AC-B7E8B5EE4682}"/>
              </a:ext>
            </a:extLst>
          </p:cNvPr>
          <p:cNvGraphicFramePr/>
          <p:nvPr>
            <p:extLst>
              <p:ext uri="{D42A27DB-BD31-4B8C-83A1-F6EECF244321}">
                <p14:modId xmlns:p14="http://schemas.microsoft.com/office/powerpoint/2010/main" val="20211646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B3959CE-2A58-E2A6-9B33-EFAE0E7213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99765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2275381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109215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77435006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197432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959520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29159B-AC71-2D42-B0B8-3C41D9FFA67C}"/>
              </a:ext>
            </a:extLst>
          </p:cNvPr>
          <p:cNvGraphicFramePr/>
          <p:nvPr>
            <p:extLst>
              <p:ext uri="{D42A27DB-BD31-4B8C-83A1-F6EECF244321}">
                <p14:modId xmlns:p14="http://schemas.microsoft.com/office/powerpoint/2010/main" val="1263136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103826-FA43-2330-591F-B94C1E15F6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36209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9347343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28047978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25300755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05960895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8280404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0112113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D3308E-F851-A117-FA11-BB6BBA96B90D}"/>
              </a:ext>
            </a:extLst>
          </p:cNvPr>
          <p:cNvGraphicFramePr/>
          <p:nvPr>
            <p:extLst>
              <p:ext uri="{D42A27DB-BD31-4B8C-83A1-F6EECF244321}">
                <p14:modId xmlns:p14="http://schemas.microsoft.com/office/powerpoint/2010/main" val="19480345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94DF61-1882-886A-929D-C4FF9EC840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82019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41303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7912863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9223318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2898803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516318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1059534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CD4D43-4DD3-A974-A329-BCDDD39B2C89}"/>
              </a:ext>
            </a:extLst>
          </p:cNvPr>
          <p:cNvGraphicFramePr/>
          <p:nvPr>
            <p:extLst>
              <p:ext uri="{D42A27DB-BD31-4B8C-83A1-F6EECF244321}">
                <p14:modId xmlns:p14="http://schemas.microsoft.com/office/powerpoint/2010/main" val="2293622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31E279A-B2EB-A6E9-D35F-406B1913871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74587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51478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5630557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6450458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3311667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BD1B1E2-B6B0-1492-39F1-1ADF43AED06F}"/>
              </a:ext>
            </a:extLst>
          </p:cNvPr>
          <p:cNvGraphicFramePr/>
          <p:nvPr>
            <p:extLst>
              <p:ext uri="{D42A27DB-BD31-4B8C-83A1-F6EECF244321}">
                <p14:modId xmlns:p14="http://schemas.microsoft.com/office/powerpoint/2010/main" val="29620191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062C9C-83F8-08AB-EA28-55914C6D07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32785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291206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16011848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754835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184376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955B3E-1E06-0BDB-E956-B456DCDDFA2F}"/>
              </a:ext>
            </a:extLst>
          </p:cNvPr>
          <p:cNvGraphicFramePr/>
          <p:nvPr>
            <p:extLst>
              <p:ext uri="{D42A27DB-BD31-4B8C-83A1-F6EECF244321}">
                <p14:modId xmlns:p14="http://schemas.microsoft.com/office/powerpoint/2010/main" val="2352015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BC02B3-33FD-E602-81C9-F675ACBA1F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69701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42615211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11647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44372758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206850284"/>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8544696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2987730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2D3830-9FFD-0312-8A7D-B6D1C1706CEF}"/>
              </a:ext>
            </a:extLst>
          </p:cNvPr>
          <p:cNvGraphicFramePr/>
          <p:nvPr>
            <p:extLst>
              <p:ext uri="{D42A27DB-BD31-4B8C-83A1-F6EECF244321}">
                <p14:modId xmlns:p14="http://schemas.microsoft.com/office/powerpoint/2010/main" val="20681013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D0202A-5CE0-4BEF-4EC6-2FBB2C4197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27325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2709562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8968738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66842648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496775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5081743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F1DC884-A769-3145-DCFE-C7D9AA3742CD}"/>
              </a:ext>
            </a:extLst>
          </p:cNvPr>
          <p:cNvGraphicFramePr/>
          <p:nvPr>
            <p:extLst>
              <p:ext uri="{D42A27DB-BD31-4B8C-83A1-F6EECF244321}">
                <p14:modId xmlns:p14="http://schemas.microsoft.com/office/powerpoint/2010/main" val="28325668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50B50D-F01D-1F97-B0D5-C17C46922D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1358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60882163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3109214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67022518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8232665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51249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8958166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258F4A-70C8-E4C3-094B-369A1F7BBDBD}"/>
              </a:ext>
            </a:extLst>
          </p:cNvPr>
          <p:cNvGraphicFramePr/>
          <p:nvPr>
            <p:extLst>
              <p:ext uri="{D42A27DB-BD31-4B8C-83A1-F6EECF244321}">
                <p14:modId xmlns:p14="http://schemas.microsoft.com/office/powerpoint/2010/main" val="12367146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D3D9A8-2B80-E96C-AE31-C354AC6A138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56778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57283442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94311174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36418324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13459752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93537740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2051965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8269566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2E0AAF-4662-C691-ECAA-580E710568D0}"/>
              </a:ext>
            </a:extLst>
          </p:cNvPr>
          <p:cNvGraphicFramePr/>
          <p:nvPr>
            <p:extLst>
              <p:ext uri="{D42A27DB-BD31-4B8C-83A1-F6EECF244321}">
                <p14:modId xmlns:p14="http://schemas.microsoft.com/office/powerpoint/2010/main" val="22197439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DEEC6C5-EC5E-04AC-3FD7-9209626FBF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87144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989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59574071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90967126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15060577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70812716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45461904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82765449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05962745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16281978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83416267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23834795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680405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1294710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2922DD-8842-ED68-5FE5-E27CF8D7EC25}"/>
              </a:ext>
            </a:extLst>
          </p:cNvPr>
          <p:cNvGraphicFramePr/>
          <p:nvPr>
            <p:extLst>
              <p:ext uri="{D42A27DB-BD31-4B8C-83A1-F6EECF244321}">
                <p14:modId xmlns:p14="http://schemas.microsoft.com/office/powerpoint/2010/main" val="10071892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8DDC48-E334-DEF7-D4C2-6B40804779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596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1482590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45698961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41380281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0079486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4467837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0027643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2142032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1881564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0462413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11777</Words>
  <Application>Microsoft Office PowerPoint</Application>
  <PresentationFormat>Widescreen</PresentationFormat>
  <Paragraphs>1591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Calderdale and Huddersfield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